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177"/>
    <a:srgbClr val="FC7404"/>
    <a:srgbClr val="0094C8"/>
    <a:srgbClr val="00518E"/>
    <a:srgbClr val="151A21"/>
    <a:srgbClr val="EF562A"/>
    <a:srgbClr val="0E182C"/>
    <a:srgbClr val="96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654" y="120"/>
      </p:cViewPr>
      <p:guideLst>
        <p:guide orient="horz" pos="211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650-9BA8-4FBF-9459-FB769457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17F3E-35B4-4815-8688-BECC4D18C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C1C31-8B97-430A-9A0B-ABEC2871A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FEC47-5537-4544-B68C-A04FBD49B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454D3-EDA5-4D33-AEF9-7EF57A28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5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60437-C7DE-4477-8DE7-55187AF0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F4AC2-2722-4487-A28C-C34A46723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E72B4-9D06-4625-8D82-833EBD99E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DBF90-DEFB-496F-A452-254A2A4D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A5E8A-8204-47D1-BEE1-1045A65D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4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C6F5BD-A1F0-4542-9E99-801172ECD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0A4616-649C-40C0-ACDE-2F1105CC1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3242E-03F8-4044-89F0-01644E5D6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33A9E-6CC5-44F3-B79E-1E67F3B9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FF984-D91C-4AE1-BACA-9A4E570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4F982-9DA6-478A-A5AD-FF0B92F11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83CF-3010-48ED-A60D-D5913BAC3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DCFA7-FAA8-49DF-BE70-360ABD052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1A0E2-0843-4778-8C74-4C967EC3D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B06A3-7124-46E5-97E1-86B183B9E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2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E3B1-1DD5-45D1-8F46-10485DC5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0FF26-98BA-417D-838A-AB031512F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09DFA-78C9-4BB5-B009-6BB0C6FEE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E09D2-CCE1-4E4B-B0DE-6FF471E62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44989-6F78-43DC-84FE-61D3B3371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4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2812A-2DF6-4FE2-9609-133D824AA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FE43-7E80-4790-87C2-E832A820F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3EE0A-98A0-40DF-A1C1-25F9983EC4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6969B-A976-4D6F-B3B9-ECA5B5C1F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5653B-AE67-42BD-8D1C-CE219205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27C0E-DF47-4DE2-B3FB-A936D5E00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6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45B18-ECD3-4A3F-ABE1-FF1808A5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7F8CB-AE27-4900-B01C-18894F836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1A2A2-AD04-4369-BE5A-1D12726DD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0A0A9-95C7-4AFF-A86F-A765358FD0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165B8-2584-414A-B63A-06511A30F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5C524F-7E00-4484-AAA2-C7ED121D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2FB5B7-5EEB-4CBE-B613-7A015C316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8F41A-BC67-402A-8A72-27B2A7EB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4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10B67-506E-40AA-BBB9-806AB9F2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20D6D-CCE1-4E08-A6E5-5EE4FF80B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6B5BB-1A7A-44FE-A453-A61B2A6C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7CF08-9089-42ED-B8C4-4EF215FE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2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C2C745-AF71-4B95-ABAB-16BC53224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6D92F-3DAE-4A4E-8034-E505E74A3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1A636-5129-4157-A3E9-5F938D0EB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0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E0192-56B8-44DF-B050-52B52383A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DADB-1F5A-462B-B6E7-E99F07445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E0A99-1FBC-4622-90C6-4A788372C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81FF3-35EB-4B0F-BD05-29EFC615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843A4-9CFA-47E6-807A-C048E2D9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BBBC8-DC87-4275-B29D-7F9113B39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306B-74D3-4570-B767-9E5A5A3CD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B00ED1-F71C-49EE-86D0-3F46AB110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A502E-6035-4420-93AF-C3B1F2B40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EAD74-9D78-4B02-ABD9-280A4792D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EA9F6-8F28-4769-BAEF-A7603925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ED696-6EEE-48B1-937D-FE7AF1AC5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8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4330DE-5EB5-4669-B617-283F61EFA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32DE3-15FB-4E37-A8EB-FDBBBF786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4BBF3-0CE1-4706-B32D-AF692A4CD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82F45-1D71-479F-84AC-3B27AFE5C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B51D2-D771-4086-8A98-C844F4A4D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6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-">
            <a:extLst>
              <a:ext uri="{FF2B5EF4-FFF2-40B4-BE49-F238E27FC236}">
                <a16:creationId xmlns:a16="http://schemas.microsoft.com/office/drawing/2014/main" id="{F001AF45-5776-40EA-9906-8F139A49F544}"/>
              </a:ext>
            </a:extLst>
          </p:cNvPr>
          <p:cNvSpPr/>
          <p:nvPr/>
        </p:nvSpPr>
        <p:spPr>
          <a:xfrm>
            <a:off x="7077998" y="6019468"/>
            <a:ext cx="5277406" cy="480324"/>
          </a:xfrm>
          <a:custGeom>
            <a:avLst/>
            <a:gdLst>
              <a:gd name="connsiteX0" fmla="*/ 5277407 w 5277406"/>
              <a:gd name="connsiteY0" fmla="*/ 480324 h 480324"/>
              <a:gd name="connsiteX1" fmla="*/ 0 w 5277406"/>
              <a:gd name="connsiteY1" fmla="*/ 480324 h 480324"/>
              <a:gd name="connsiteX2" fmla="*/ 461850 w 5277406"/>
              <a:gd name="connsiteY2" fmla="*/ 0 h 480324"/>
              <a:gd name="connsiteX3" fmla="*/ 5277407 w 5277406"/>
              <a:gd name="connsiteY3" fmla="*/ 0 h 48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7406" h="480324">
                <a:moveTo>
                  <a:pt x="5277407" y="480324"/>
                </a:moveTo>
                <a:lnTo>
                  <a:pt x="0" y="480324"/>
                </a:lnTo>
                <a:lnTo>
                  <a:pt x="461850" y="0"/>
                </a:lnTo>
                <a:lnTo>
                  <a:pt x="5277407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430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6E220707-D0B5-4F6D-BBA7-40C451AB2DFA}"/>
              </a:ext>
            </a:extLst>
          </p:cNvPr>
          <p:cNvSpPr/>
          <p:nvPr/>
        </p:nvSpPr>
        <p:spPr>
          <a:xfrm>
            <a:off x="6847073" y="6019468"/>
            <a:ext cx="692775" cy="480324"/>
          </a:xfrm>
          <a:custGeom>
            <a:avLst/>
            <a:gdLst>
              <a:gd name="connsiteX0" fmla="*/ 230925 w 692775"/>
              <a:gd name="connsiteY0" fmla="*/ 480324 h 480324"/>
              <a:gd name="connsiteX1" fmla="*/ 0 w 692775"/>
              <a:gd name="connsiteY1" fmla="*/ 0 h 480324"/>
              <a:gd name="connsiteX2" fmla="*/ 692775 w 692775"/>
              <a:gd name="connsiteY2" fmla="*/ 0 h 480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775" h="480324">
                <a:moveTo>
                  <a:pt x="230925" y="480324"/>
                </a:moveTo>
                <a:lnTo>
                  <a:pt x="0" y="0"/>
                </a:lnTo>
                <a:lnTo>
                  <a:pt x="692775" y="0"/>
                </a:lnTo>
                <a:close/>
              </a:path>
            </a:pathLst>
          </a:custGeom>
          <a:solidFill>
            <a:srgbClr val="00518E"/>
          </a:solidFill>
          <a:ln w="430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69274D44-1AE1-4936-A689-8D7745EDD67C}"/>
              </a:ext>
            </a:extLst>
          </p:cNvPr>
          <p:cNvSpPr/>
          <p:nvPr/>
        </p:nvSpPr>
        <p:spPr>
          <a:xfrm>
            <a:off x="4257634" y="-871333"/>
            <a:ext cx="3750222" cy="3913409"/>
          </a:xfrm>
          <a:custGeom>
            <a:avLst/>
            <a:gdLst>
              <a:gd name="connsiteX0" fmla="*/ 2124510 w 3750222"/>
              <a:gd name="connsiteY0" fmla="*/ 0 h 3913409"/>
              <a:gd name="connsiteX1" fmla="*/ 0 w 3750222"/>
              <a:gd name="connsiteY1" fmla="*/ 3756380 h 3913409"/>
              <a:gd name="connsiteX2" fmla="*/ 2589439 w 3750222"/>
              <a:gd name="connsiteY2" fmla="*/ 3913409 h 3913409"/>
              <a:gd name="connsiteX3" fmla="*/ 3750222 w 3750222"/>
              <a:gd name="connsiteY3" fmla="*/ 270952 h 391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0222" h="3913409">
                <a:moveTo>
                  <a:pt x="2124510" y="0"/>
                </a:moveTo>
                <a:lnTo>
                  <a:pt x="0" y="3756380"/>
                </a:lnTo>
                <a:lnTo>
                  <a:pt x="2589439" y="3913409"/>
                </a:lnTo>
                <a:lnTo>
                  <a:pt x="3750222" y="27095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430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PICTURE">
            <a:extLst>
              <a:ext uri="{FF2B5EF4-FFF2-40B4-BE49-F238E27FC236}">
                <a16:creationId xmlns:a16="http://schemas.microsoft.com/office/drawing/2014/main" id="{931408D0-7B2A-4C76-9628-A78196A55BD8}"/>
              </a:ext>
            </a:extLst>
          </p:cNvPr>
          <p:cNvSpPr/>
          <p:nvPr/>
        </p:nvSpPr>
        <p:spPr>
          <a:xfrm>
            <a:off x="5319889" y="-603460"/>
            <a:ext cx="7038594" cy="6619850"/>
          </a:xfrm>
          <a:custGeom>
            <a:avLst/>
            <a:gdLst>
              <a:gd name="connsiteX0" fmla="*/ 1761188 w 7038594"/>
              <a:gd name="connsiteY0" fmla="*/ 129318 h 6619850"/>
              <a:gd name="connsiteX1" fmla="*/ 0 w 7038594"/>
              <a:gd name="connsiteY1" fmla="*/ 2844996 h 6619850"/>
              <a:gd name="connsiteX2" fmla="*/ 2223038 w 7038594"/>
              <a:gd name="connsiteY2" fmla="*/ 6619850 h 6619850"/>
              <a:gd name="connsiteX3" fmla="*/ 7038595 w 7038594"/>
              <a:gd name="connsiteY3" fmla="*/ 6619850 h 6619850"/>
              <a:gd name="connsiteX4" fmla="*/ 7038595 w 7038594"/>
              <a:gd name="connsiteY4" fmla="*/ 0 h 661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8594" h="6619850">
                <a:moveTo>
                  <a:pt x="1761188" y="129318"/>
                </a:moveTo>
                <a:lnTo>
                  <a:pt x="0" y="2844996"/>
                </a:lnTo>
                <a:lnTo>
                  <a:pt x="2223038" y="6619850"/>
                </a:lnTo>
                <a:lnTo>
                  <a:pt x="7038595" y="6619850"/>
                </a:lnTo>
                <a:lnTo>
                  <a:pt x="7038595" y="0"/>
                </a:lnTo>
                <a:close/>
              </a:path>
            </a:pathLst>
          </a:custGeom>
          <a:blipFill>
            <a:blip r:embed="rId2"/>
            <a:srcRect/>
            <a:stretch>
              <a:fillRect l="-35774" r="-12152"/>
            </a:stretch>
          </a:blipFill>
          <a:ln w="43099" cap="flat">
            <a:noFill/>
            <a:prstDash val="solid"/>
            <a:miter/>
          </a:ln>
          <a:effectLst>
            <a:outerShdw blurRad="127000" sx="102000" sy="102000" algn="ctr" rotWithShape="0">
              <a:prstClr val="black">
                <a:alpha val="24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A21CD2BA-ED5E-4272-AC8E-E1424B70F601}"/>
              </a:ext>
            </a:extLst>
          </p:cNvPr>
          <p:cNvSpPr/>
          <p:nvPr/>
        </p:nvSpPr>
        <p:spPr>
          <a:xfrm>
            <a:off x="-256179" y="1462548"/>
            <a:ext cx="7796027" cy="4556920"/>
          </a:xfrm>
          <a:custGeom>
            <a:avLst/>
            <a:gdLst>
              <a:gd name="connsiteX0" fmla="*/ 147792 w 7796027"/>
              <a:gd name="connsiteY0" fmla="*/ 0 h 4556920"/>
              <a:gd name="connsiteX1" fmla="*/ 6662956 w 7796027"/>
              <a:gd name="connsiteY1" fmla="*/ 0 h 4556920"/>
              <a:gd name="connsiteX2" fmla="*/ 7796028 w 7796027"/>
              <a:gd name="connsiteY2" fmla="*/ 4556920 h 4556920"/>
              <a:gd name="connsiteX3" fmla="*/ 0 w 7796027"/>
              <a:gd name="connsiteY3" fmla="*/ 4556920 h 455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6027" h="4556920">
                <a:moveTo>
                  <a:pt x="147792" y="0"/>
                </a:moveTo>
                <a:lnTo>
                  <a:pt x="6662956" y="0"/>
                </a:lnTo>
                <a:lnTo>
                  <a:pt x="7796028" y="4556920"/>
                </a:lnTo>
                <a:lnTo>
                  <a:pt x="0" y="4556920"/>
                </a:lnTo>
                <a:close/>
              </a:path>
            </a:pathLst>
          </a:custGeom>
          <a:solidFill>
            <a:srgbClr val="0070C0"/>
          </a:solidFill>
          <a:ln w="43099" cap="flat">
            <a:noFill/>
            <a:prstDash val="solid"/>
            <a:miter/>
          </a:ln>
          <a:effectLst>
            <a:outerShdw blurRad="127000" dir="18900000" sx="101000" sy="101000" algn="bl" rotWithShape="0">
              <a:prstClr val="black">
                <a:alpha val="22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7183D6CE-D6C1-4831-AA93-1CFFBAE7B564}"/>
              </a:ext>
            </a:extLst>
          </p:cNvPr>
          <p:cNvSpPr/>
          <p:nvPr/>
        </p:nvSpPr>
        <p:spPr>
          <a:xfrm>
            <a:off x="-926089" y="4438615"/>
            <a:ext cx="5892558" cy="470314"/>
          </a:xfrm>
          <a:prstGeom prst="roundRect">
            <a:avLst>
              <a:gd name="adj" fmla="val 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869C2744-4FBD-4BE8-81F8-B1F20B88E54E}"/>
              </a:ext>
            </a:extLst>
          </p:cNvPr>
          <p:cNvSpPr/>
          <p:nvPr/>
        </p:nvSpPr>
        <p:spPr>
          <a:xfrm>
            <a:off x="-862832" y="4372063"/>
            <a:ext cx="5892558" cy="470314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grpSp>
        <p:nvGrpSpPr>
          <p:cNvPr id="12" name="-">
            <a:extLst>
              <a:ext uri="{FF2B5EF4-FFF2-40B4-BE49-F238E27FC236}">
                <a16:creationId xmlns:a16="http://schemas.microsoft.com/office/drawing/2014/main" id="{C7686F64-57E1-4006-8057-AEA9CD997205}"/>
              </a:ext>
            </a:extLst>
          </p:cNvPr>
          <p:cNvGrpSpPr/>
          <p:nvPr/>
        </p:nvGrpSpPr>
        <p:grpSpPr>
          <a:xfrm>
            <a:off x="502363" y="585825"/>
            <a:ext cx="3206657" cy="562095"/>
            <a:chOff x="610871" y="632133"/>
            <a:chExt cx="2185646" cy="383122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13" name="-">
              <a:extLst>
                <a:ext uri="{FF2B5EF4-FFF2-40B4-BE49-F238E27FC236}">
                  <a16:creationId xmlns:a16="http://schemas.microsoft.com/office/drawing/2014/main" id="{5F8F2FD3-8E68-43FB-A44A-A054537CD1ED}"/>
                </a:ext>
              </a:extLst>
            </p:cNvPr>
            <p:cNvSpPr/>
            <p:nvPr/>
          </p:nvSpPr>
          <p:spPr>
            <a:xfrm>
              <a:off x="610871" y="632133"/>
              <a:ext cx="394442" cy="374040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rgbClr val="0070C0"/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4" name="TextBox 133">
              <a:extLst>
                <a:ext uri="{FF2B5EF4-FFF2-40B4-BE49-F238E27FC236}">
                  <a16:creationId xmlns:a16="http://schemas.microsoft.com/office/drawing/2014/main" id="{A2ED85C4-D2D3-476F-B9A5-F99461C24D28}"/>
                </a:ext>
              </a:extLst>
            </p:cNvPr>
            <p:cNvSpPr txBox="1"/>
            <p:nvPr/>
          </p:nvSpPr>
          <p:spPr>
            <a:xfrm>
              <a:off x="991321" y="644254"/>
              <a:ext cx="1727620" cy="272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>
                  <a:solidFill>
                    <a:srgbClr val="0070C0"/>
                  </a:solidFill>
                  <a:latin typeface="Montserrat Black" panose="00000A00000000000000" pitchFamily="2" charset="0"/>
                  <a:cs typeface="Kanit Black" pitchFamily="2" charset="-34"/>
                </a:rPr>
                <a:t>COMPANY NAME</a:t>
              </a:r>
            </a:p>
          </p:txBody>
        </p:sp>
        <p:sp>
          <p:nvSpPr>
            <p:cNvPr id="15" name="TextBox 134">
              <a:extLst>
                <a:ext uri="{FF2B5EF4-FFF2-40B4-BE49-F238E27FC236}">
                  <a16:creationId xmlns:a16="http://schemas.microsoft.com/office/drawing/2014/main" id="{F4DEE833-82D3-4979-9C69-71914EA2829F}"/>
                </a:ext>
              </a:extLst>
            </p:cNvPr>
            <p:cNvSpPr txBox="1"/>
            <p:nvPr/>
          </p:nvSpPr>
          <p:spPr>
            <a:xfrm>
              <a:off x="991321" y="784498"/>
              <a:ext cx="1805196" cy="2307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spc="300" dirty="0">
                  <a:solidFill>
                    <a:schemeClr val="tx2">
                      <a:lumMod val="50000"/>
                    </a:schemeClr>
                  </a:solidFill>
                  <a:latin typeface="Montserrat Light" panose="00000400000000000000" pitchFamily="2" charset="0"/>
                  <a:cs typeface="Kanit Light" pitchFamily="2" charset="-34"/>
                </a:rPr>
                <a:t>Your Tagline Here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D443EA3-B5B2-4BC7-B681-5EE8A5F3D776}"/>
              </a:ext>
            </a:extLst>
          </p:cNvPr>
          <p:cNvSpPr txBox="1"/>
          <p:nvPr/>
        </p:nvSpPr>
        <p:spPr>
          <a:xfrm>
            <a:off x="370567" y="2133051"/>
            <a:ext cx="39004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MAKE YOUR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C88E48-6090-4AA7-8681-2BD2347654F9}"/>
              </a:ext>
            </a:extLst>
          </p:cNvPr>
          <p:cNvSpPr txBox="1"/>
          <p:nvPr/>
        </p:nvSpPr>
        <p:spPr>
          <a:xfrm>
            <a:off x="370567" y="2430248"/>
            <a:ext cx="502092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Black" pitchFamily="2" charset="-34"/>
              </a:rPr>
              <a:t>HOME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96F69C7-782D-4768-94DC-96E5B0DD71CE}"/>
              </a:ext>
            </a:extLst>
          </p:cNvPr>
          <p:cNvSpPr txBox="1"/>
          <p:nvPr/>
        </p:nvSpPr>
        <p:spPr>
          <a:xfrm>
            <a:off x="419984" y="5025418"/>
            <a:ext cx="6209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consectetur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adipiscing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elit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Ut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posuere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est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et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ornare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dapibus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risus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odio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iaculis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, sit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euismod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arcu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ipsum at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In pharetra lacinia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metus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 pulvinar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suscipit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Montserrat Light" panose="00000400000000000000" pitchFamily="2" charset="0"/>
                <a:cs typeface="Kanit Light" pitchFamily="2" charset="-34"/>
              </a:rPr>
              <a:t>. </a:t>
            </a:r>
          </a:p>
        </p:txBody>
      </p:sp>
      <p:grpSp>
        <p:nvGrpSpPr>
          <p:cNvPr id="19" name="-">
            <a:extLst>
              <a:ext uri="{FF2B5EF4-FFF2-40B4-BE49-F238E27FC236}">
                <a16:creationId xmlns:a16="http://schemas.microsoft.com/office/drawing/2014/main" id="{2983DA6D-272F-4FF7-B863-C8C91C884E7F}"/>
              </a:ext>
            </a:extLst>
          </p:cNvPr>
          <p:cNvGrpSpPr/>
          <p:nvPr/>
        </p:nvGrpSpPr>
        <p:grpSpPr>
          <a:xfrm>
            <a:off x="502363" y="6239017"/>
            <a:ext cx="1468896" cy="303908"/>
            <a:chOff x="4215976" y="6440871"/>
            <a:chExt cx="520571" cy="107704"/>
          </a:xfrm>
          <a:solidFill>
            <a:schemeClr val="accent1"/>
          </a:solidFill>
        </p:grpSpPr>
        <p:grpSp>
          <p:nvGrpSpPr>
            <p:cNvPr id="20" name="Graphic 1">
              <a:extLst>
                <a:ext uri="{FF2B5EF4-FFF2-40B4-BE49-F238E27FC236}">
                  <a16:creationId xmlns:a16="http://schemas.microsoft.com/office/drawing/2014/main" id="{52359F4F-9491-46C2-AD06-A0E2CACC5E31}"/>
                </a:ext>
              </a:extLst>
            </p:cNvPr>
            <p:cNvGrpSpPr/>
            <p:nvPr/>
          </p:nvGrpSpPr>
          <p:grpSpPr>
            <a:xfrm>
              <a:off x="4357950" y="6440871"/>
              <a:ext cx="108520" cy="107704"/>
              <a:chOff x="4357950" y="6440871"/>
              <a:chExt cx="108520" cy="107704"/>
            </a:xfrm>
            <a:solidFill>
              <a:schemeClr val="accent1"/>
            </a:solidFill>
          </p:grpSpPr>
          <p:sp>
            <p:nvSpPr>
              <p:cNvPr id="30" name="-">
                <a:extLst>
                  <a:ext uri="{FF2B5EF4-FFF2-40B4-BE49-F238E27FC236}">
                    <a16:creationId xmlns:a16="http://schemas.microsoft.com/office/drawing/2014/main" id="{8892471F-33AC-4F34-80B5-B864195E2610}"/>
                  </a:ext>
                </a:extLst>
              </p:cNvPr>
              <p:cNvSpPr/>
              <p:nvPr/>
            </p:nvSpPr>
            <p:spPr>
              <a:xfrm>
                <a:off x="4357950" y="6440871"/>
                <a:ext cx="108520" cy="107704"/>
              </a:xfrm>
              <a:custGeom>
                <a:avLst/>
                <a:gdLst>
                  <a:gd name="connsiteX0" fmla="*/ 0 w 108520"/>
                  <a:gd name="connsiteY0" fmla="*/ 0 h 107704"/>
                  <a:gd name="connsiteX1" fmla="*/ 108520 w 108520"/>
                  <a:gd name="connsiteY1" fmla="*/ 0 h 107704"/>
                  <a:gd name="connsiteX2" fmla="*/ 108520 w 108520"/>
                  <a:gd name="connsiteY2" fmla="*/ 107704 h 107704"/>
                  <a:gd name="connsiteX3" fmla="*/ 0 w 108520"/>
                  <a:gd name="connsiteY3" fmla="*/ 107704 h 10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20" h="107704">
                    <a:moveTo>
                      <a:pt x="0" y="0"/>
                    </a:moveTo>
                    <a:lnTo>
                      <a:pt x="108520" y="0"/>
                    </a:lnTo>
                    <a:lnTo>
                      <a:pt x="108520" y="107704"/>
                    </a:lnTo>
                    <a:lnTo>
                      <a:pt x="0" y="107704"/>
                    </a:lnTo>
                    <a:close/>
                  </a:path>
                </a:pathLst>
              </a:custGeom>
              <a:solidFill>
                <a:srgbClr val="0070C0"/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-">
                <a:extLst>
                  <a:ext uri="{FF2B5EF4-FFF2-40B4-BE49-F238E27FC236}">
                    <a16:creationId xmlns:a16="http://schemas.microsoft.com/office/drawing/2014/main" id="{6E418D80-F628-4F7A-BFAE-7F395B3B713E}"/>
                  </a:ext>
                </a:extLst>
              </p:cNvPr>
              <p:cNvSpPr/>
              <p:nvPr/>
            </p:nvSpPr>
            <p:spPr>
              <a:xfrm>
                <a:off x="4382837" y="6469021"/>
                <a:ext cx="61603" cy="49772"/>
              </a:xfrm>
              <a:custGeom>
                <a:avLst/>
                <a:gdLst>
                  <a:gd name="connsiteX0" fmla="*/ 55076 w 61603"/>
                  <a:gd name="connsiteY0" fmla="*/ 12647 h 49772"/>
                  <a:gd name="connsiteX1" fmla="*/ 19174 w 61603"/>
                  <a:gd name="connsiteY1" fmla="*/ 49773 h 49772"/>
                  <a:gd name="connsiteX2" fmla="*/ 0 w 61603"/>
                  <a:gd name="connsiteY2" fmla="*/ 44061 h 49772"/>
                  <a:gd name="connsiteX3" fmla="*/ 18767 w 61603"/>
                  <a:gd name="connsiteY3" fmla="*/ 38757 h 49772"/>
                  <a:gd name="connsiteX4" fmla="*/ 6935 w 61603"/>
                  <a:gd name="connsiteY4" fmla="*/ 30190 h 49772"/>
                  <a:gd name="connsiteX5" fmla="*/ 12647 w 61603"/>
                  <a:gd name="connsiteY5" fmla="*/ 29782 h 49772"/>
                  <a:gd name="connsiteX6" fmla="*/ 2448 w 61603"/>
                  <a:gd name="connsiteY6" fmla="*/ 17543 h 49772"/>
                  <a:gd name="connsiteX7" fmla="*/ 8159 w 61603"/>
                  <a:gd name="connsiteY7" fmla="*/ 19175 h 49772"/>
                  <a:gd name="connsiteX8" fmla="*/ 4080 w 61603"/>
                  <a:gd name="connsiteY8" fmla="*/ 2448 h 49772"/>
                  <a:gd name="connsiteX9" fmla="*/ 30189 w 61603"/>
                  <a:gd name="connsiteY9" fmla="*/ 15503 h 49772"/>
                  <a:gd name="connsiteX10" fmla="*/ 42429 w 61603"/>
                  <a:gd name="connsiteY10" fmla="*/ 0 h 49772"/>
                  <a:gd name="connsiteX11" fmla="*/ 51812 w 61603"/>
                  <a:gd name="connsiteY11" fmla="*/ 4080 h 49772"/>
                  <a:gd name="connsiteX12" fmla="*/ 59972 w 61603"/>
                  <a:gd name="connsiteY12" fmla="*/ 1224 h 49772"/>
                  <a:gd name="connsiteX13" fmla="*/ 54260 w 61603"/>
                  <a:gd name="connsiteY13" fmla="*/ 8159 h 49772"/>
                  <a:gd name="connsiteX14" fmla="*/ 61604 w 61603"/>
                  <a:gd name="connsiteY14" fmla="*/ 6120 h 49772"/>
                  <a:gd name="connsiteX15" fmla="*/ 55076 w 61603"/>
                  <a:gd name="connsiteY15" fmla="*/ 12647 h 49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603" h="49772">
                    <a:moveTo>
                      <a:pt x="55076" y="12647"/>
                    </a:moveTo>
                    <a:cubicBezTo>
                      <a:pt x="55892" y="30190"/>
                      <a:pt x="42429" y="49773"/>
                      <a:pt x="19174" y="49773"/>
                    </a:cubicBezTo>
                    <a:cubicBezTo>
                      <a:pt x="11831" y="49773"/>
                      <a:pt x="5303" y="47733"/>
                      <a:pt x="0" y="44061"/>
                    </a:cubicBezTo>
                    <a:cubicBezTo>
                      <a:pt x="6527" y="44877"/>
                      <a:pt x="13463" y="42837"/>
                      <a:pt x="18767" y="38757"/>
                    </a:cubicBezTo>
                    <a:cubicBezTo>
                      <a:pt x="13055" y="38757"/>
                      <a:pt x="8567" y="35085"/>
                      <a:pt x="6935" y="30190"/>
                    </a:cubicBezTo>
                    <a:cubicBezTo>
                      <a:pt x="8975" y="30598"/>
                      <a:pt x="11015" y="30598"/>
                      <a:pt x="12647" y="29782"/>
                    </a:cubicBezTo>
                    <a:cubicBezTo>
                      <a:pt x="6527" y="28558"/>
                      <a:pt x="2448" y="23255"/>
                      <a:pt x="2448" y="17543"/>
                    </a:cubicBezTo>
                    <a:cubicBezTo>
                      <a:pt x="4080" y="18359"/>
                      <a:pt x="6120" y="19175"/>
                      <a:pt x="8159" y="19175"/>
                    </a:cubicBezTo>
                    <a:cubicBezTo>
                      <a:pt x="2448" y="15503"/>
                      <a:pt x="816" y="8159"/>
                      <a:pt x="4080" y="2448"/>
                    </a:cubicBezTo>
                    <a:cubicBezTo>
                      <a:pt x="10199" y="10199"/>
                      <a:pt x="19582" y="15095"/>
                      <a:pt x="30189" y="15503"/>
                    </a:cubicBezTo>
                    <a:cubicBezTo>
                      <a:pt x="28150" y="7752"/>
                      <a:pt x="34269" y="0"/>
                      <a:pt x="42429" y="0"/>
                    </a:cubicBezTo>
                    <a:cubicBezTo>
                      <a:pt x="46100" y="0"/>
                      <a:pt x="49364" y="1632"/>
                      <a:pt x="51812" y="4080"/>
                    </a:cubicBezTo>
                    <a:cubicBezTo>
                      <a:pt x="54668" y="3672"/>
                      <a:pt x="57524" y="2448"/>
                      <a:pt x="59972" y="1224"/>
                    </a:cubicBezTo>
                    <a:cubicBezTo>
                      <a:pt x="59156" y="4080"/>
                      <a:pt x="57116" y="6527"/>
                      <a:pt x="54260" y="8159"/>
                    </a:cubicBezTo>
                    <a:cubicBezTo>
                      <a:pt x="56708" y="7752"/>
                      <a:pt x="59156" y="7344"/>
                      <a:pt x="61604" y="6120"/>
                    </a:cubicBezTo>
                    <a:cubicBezTo>
                      <a:pt x="59972" y="8567"/>
                      <a:pt x="57524" y="10607"/>
                      <a:pt x="55076" y="12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" name="Graphic 1">
              <a:extLst>
                <a:ext uri="{FF2B5EF4-FFF2-40B4-BE49-F238E27FC236}">
                  <a16:creationId xmlns:a16="http://schemas.microsoft.com/office/drawing/2014/main" id="{B90FAC49-FF04-40DD-8A33-1316F37C029B}"/>
                </a:ext>
              </a:extLst>
            </p:cNvPr>
            <p:cNvGrpSpPr/>
            <p:nvPr/>
          </p:nvGrpSpPr>
          <p:grpSpPr>
            <a:xfrm>
              <a:off x="4215976" y="6440871"/>
              <a:ext cx="108520" cy="107704"/>
              <a:chOff x="4215976" y="6440871"/>
              <a:chExt cx="108520" cy="107704"/>
            </a:xfrm>
            <a:solidFill>
              <a:schemeClr val="accent1"/>
            </a:solidFill>
          </p:grpSpPr>
          <p:sp>
            <p:nvSpPr>
              <p:cNvPr id="28" name="-">
                <a:extLst>
                  <a:ext uri="{FF2B5EF4-FFF2-40B4-BE49-F238E27FC236}">
                    <a16:creationId xmlns:a16="http://schemas.microsoft.com/office/drawing/2014/main" id="{DB5FE2EB-FCFC-4331-A66E-9B1FBB9E3FE5}"/>
                  </a:ext>
                </a:extLst>
              </p:cNvPr>
              <p:cNvSpPr/>
              <p:nvPr/>
            </p:nvSpPr>
            <p:spPr>
              <a:xfrm>
                <a:off x="4215976" y="6440871"/>
                <a:ext cx="108520" cy="107704"/>
              </a:xfrm>
              <a:custGeom>
                <a:avLst/>
                <a:gdLst>
                  <a:gd name="connsiteX0" fmla="*/ 0 w 108520"/>
                  <a:gd name="connsiteY0" fmla="*/ 0 h 107704"/>
                  <a:gd name="connsiteX1" fmla="*/ 108520 w 108520"/>
                  <a:gd name="connsiteY1" fmla="*/ 0 h 107704"/>
                  <a:gd name="connsiteX2" fmla="*/ 108520 w 108520"/>
                  <a:gd name="connsiteY2" fmla="*/ 107704 h 107704"/>
                  <a:gd name="connsiteX3" fmla="*/ 0 w 108520"/>
                  <a:gd name="connsiteY3" fmla="*/ 107704 h 10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20" h="107704">
                    <a:moveTo>
                      <a:pt x="0" y="0"/>
                    </a:moveTo>
                    <a:lnTo>
                      <a:pt x="108520" y="0"/>
                    </a:lnTo>
                    <a:lnTo>
                      <a:pt x="108520" y="107704"/>
                    </a:lnTo>
                    <a:lnTo>
                      <a:pt x="0" y="107704"/>
                    </a:lnTo>
                    <a:close/>
                  </a:path>
                </a:pathLst>
              </a:custGeom>
              <a:solidFill>
                <a:srgbClr val="0070C0"/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-">
                <a:extLst>
                  <a:ext uri="{FF2B5EF4-FFF2-40B4-BE49-F238E27FC236}">
                    <a16:creationId xmlns:a16="http://schemas.microsoft.com/office/drawing/2014/main" id="{C2254DD4-52E8-4A45-85E6-F3410FF469A7}"/>
                  </a:ext>
                </a:extLst>
              </p:cNvPr>
              <p:cNvSpPr/>
              <p:nvPr/>
            </p:nvSpPr>
            <p:spPr>
              <a:xfrm>
                <a:off x="4253510" y="6461270"/>
                <a:ext cx="32637" cy="68947"/>
              </a:xfrm>
              <a:custGeom>
                <a:avLst/>
                <a:gdLst>
                  <a:gd name="connsiteX0" fmla="*/ 32638 w 32637"/>
                  <a:gd name="connsiteY0" fmla="*/ 12239 h 68947"/>
                  <a:gd name="connsiteX1" fmla="*/ 24886 w 32637"/>
                  <a:gd name="connsiteY1" fmla="*/ 12239 h 68947"/>
                  <a:gd name="connsiteX2" fmla="*/ 21623 w 32637"/>
                  <a:gd name="connsiteY2" fmla="*/ 15911 h 68947"/>
                  <a:gd name="connsiteX3" fmla="*/ 21623 w 32637"/>
                  <a:gd name="connsiteY3" fmla="*/ 22438 h 68947"/>
                  <a:gd name="connsiteX4" fmla="*/ 32230 w 32637"/>
                  <a:gd name="connsiteY4" fmla="*/ 22438 h 68947"/>
                  <a:gd name="connsiteX5" fmla="*/ 31006 w 32637"/>
                  <a:gd name="connsiteY5" fmla="*/ 34270 h 68947"/>
                  <a:gd name="connsiteX6" fmla="*/ 21215 w 32637"/>
                  <a:gd name="connsiteY6" fmla="*/ 34270 h 68947"/>
                  <a:gd name="connsiteX7" fmla="*/ 21215 w 32637"/>
                  <a:gd name="connsiteY7" fmla="*/ 68947 h 68947"/>
                  <a:gd name="connsiteX8" fmla="*/ 7344 w 32637"/>
                  <a:gd name="connsiteY8" fmla="*/ 68947 h 68947"/>
                  <a:gd name="connsiteX9" fmla="*/ 7344 w 32637"/>
                  <a:gd name="connsiteY9" fmla="*/ 34270 h 68947"/>
                  <a:gd name="connsiteX10" fmla="*/ 0 w 32637"/>
                  <a:gd name="connsiteY10" fmla="*/ 34270 h 68947"/>
                  <a:gd name="connsiteX11" fmla="*/ 0 w 32637"/>
                  <a:gd name="connsiteY11" fmla="*/ 22438 h 68947"/>
                  <a:gd name="connsiteX12" fmla="*/ 7344 w 32637"/>
                  <a:gd name="connsiteY12" fmla="*/ 22438 h 68947"/>
                  <a:gd name="connsiteX13" fmla="*/ 7344 w 32637"/>
                  <a:gd name="connsiteY13" fmla="*/ 13055 h 68947"/>
                  <a:gd name="connsiteX14" fmla="*/ 22438 w 32637"/>
                  <a:gd name="connsiteY14" fmla="*/ 0 h 68947"/>
                  <a:gd name="connsiteX15" fmla="*/ 32230 w 32637"/>
                  <a:gd name="connsiteY15" fmla="*/ 0 h 68947"/>
                  <a:gd name="connsiteX16" fmla="*/ 32230 w 32637"/>
                  <a:gd name="connsiteY16" fmla="*/ 12239 h 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637" h="68947">
                    <a:moveTo>
                      <a:pt x="32638" y="12239"/>
                    </a:moveTo>
                    <a:cubicBezTo>
                      <a:pt x="32638" y="12239"/>
                      <a:pt x="27334" y="12239"/>
                      <a:pt x="24886" y="12239"/>
                    </a:cubicBezTo>
                    <a:cubicBezTo>
                      <a:pt x="22031" y="12239"/>
                      <a:pt x="21623" y="13463"/>
                      <a:pt x="21623" y="15911"/>
                    </a:cubicBezTo>
                    <a:cubicBezTo>
                      <a:pt x="21623" y="18359"/>
                      <a:pt x="21623" y="22438"/>
                      <a:pt x="21623" y="22438"/>
                    </a:cubicBezTo>
                    <a:lnTo>
                      <a:pt x="32230" y="22438"/>
                    </a:lnTo>
                    <a:lnTo>
                      <a:pt x="31006" y="34270"/>
                    </a:lnTo>
                    <a:lnTo>
                      <a:pt x="21215" y="34270"/>
                    </a:lnTo>
                    <a:lnTo>
                      <a:pt x="21215" y="68947"/>
                    </a:lnTo>
                    <a:lnTo>
                      <a:pt x="7344" y="68947"/>
                    </a:lnTo>
                    <a:lnTo>
                      <a:pt x="7344" y="34270"/>
                    </a:lnTo>
                    <a:lnTo>
                      <a:pt x="0" y="34270"/>
                    </a:lnTo>
                    <a:lnTo>
                      <a:pt x="0" y="22438"/>
                    </a:lnTo>
                    <a:lnTo>
                      <a:pt x="7344" y="22438"/>
                    </a:lnTo>
                    <a:cubicBezTo>
                      <a:pt x="7344" y="22438"/>
                      <a:pt x="7344" y="20807"/>
                      <a:pt x="7344" y="13055"/>
                    </a:cubicBezTo>
                    <a:cubicBezTo>
                      <a:pt x="7344" y="4488"/>
                      <a:pt x="12239" y="0"/>
                      <a:pt x="22438" y="0"/>
                    </a:cubicBezTo>
                    <a:cubicBezTo>
                      <a:pt x="24070" y="0"/>
                      <a:pt x="32230" y="0"/>
                      <a:pt x="32230" y="0"/>
                    </a:cubicBezTo>
                    <a:lnTo>
                      <a:pt x="32230" y="122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aphic 1">
              <a:extLst>
                <a:ext uri="{FF2B5EF4-FFF2-40B4-BE49-F238E27FC236}">
                  <a16:creationId xmlns:a16="http://schemas.microsoft.com/office/drawing/2014/main" id="{CC66E8F3-1505-4A3D-86B4-229A422DCAB3}"/>
                </a:ext>
              </a:extLst>
            </p:cNvPr>
            <p:cNvGrpSpPr/>
            <p:nvPr/>
          </p:nvGrpSpPr>
          <p:grpSpPr>
            <a:xfrm>
              <a:off x="4628028" y="6440871"/>
              <a:ext cx="108520" cy="107704"/>
              <a:chOff x="4628028" y="6440871"/>
              <a:chExt cx="108520" cy="107704"/>
            </a:xfrm>
            <a:solidFill>
              <a:schemeClr val="accent1"/>
            </a:solidFill>
          </p:grpSpPr>
          <p:sp>
            <p:nvSpPr>
              <p:cNvPr id="26" name="-">
                <a:extLst>
                  <a:ext uri="{FF2B5EF4-FFF2-40B4-BE49-F238E27FC236}">
                    <a16:creationId xmlns:a16="http://schemas.microsoft.com/office/drawing/2014/main" id="{E25FB161-2FB4-4A72-88F3-6C85DF60F037}"/>
                  </a:ext>
                </a:extLst>
              </p:cNvPr>
              <p:cNvSpPr/>
              <p:nvPr/>
            </p:nvSpPr>
            <p:spPr>
              <a:xfrm>
                <a:off x="4628028" y="6440871"/>
                <a:ext cx="108520" cy="107704"/>
              </a:xfrm>
              <a:custGeom>
                <a:avLst/>
                <a:gdLst>
                  <a:gd name="connsiteX0" fmla="*/ 0 w 108520"/>
                  <a:gd name="connsiteY0" fmla="*/ 0 h 107704"/>
                  <a:gd name="connsiteX1" fmla="*/ 108520 w 108520"/>
                  <a:gd name="connsiteY1" fmla="*/ 0 h 107704"/>
                  <a:gd name="connsiteX2" fmla="*/ 108520 w 108520"/>
                  <a:gd name="connsiteY2" fmla="*/ 107704 h 107704"/>
                  <a:gd name="connsiteX3" fmla="*/ 0 w 108520"/>
                  <a:gd name="connsiteY3" fmla="*/ 107704 h 10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20" h="107704">
                    <a:moveTo>
                      <a:pt x="0" y="0"/>
                    </a:moveTo>
                    <a:lnTo>
                      <a:pt x="108520" y="0"/>
                    </a:lnTo>
                    <a:lnTo>
                      <a:pt x="108520" y="107704"/>
                    </a:lnTo>
                    <a:lnTo>
                      <a:pt x="0" y="107704"/>
                    </a:lnTo>
                    <a:close/>
                  </a:path>
                </a:pathLst>
              </a:custGeom>
              <a:solidFill>
                <a:srgbClr val="0070C0"/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-">
                <a:extLst>
                  <a:ext uri="{FF2B5EF4-FFF2-40B4-BE49-F238E27FC236}">
                    <a16:creationId xmlns:a16="http://schemas.microsoft.com/office/drawing/2014/main" id="{26CE614E-4926-4B70-AC74-0D2376D8918E}"/>
                  </a:ext>
                </a:extLst>
              </p:cNvPr>
              <p:cNvSpPr/>
              <p:nvPr/>
            </p:nvSpPr>
            <p:spPr>
              <a:xfrm>
                <a:off x="4648426" y="6469395"/>
                <a:ext cx="63681" cy="53886"/>
              </a:xfrm>
              <a:custGeom>
                <a:avLst/>
                <a:gdLst>
                  <a:gd name="connsiteX0" fmla="*/ 63643 w 63681"/>
                  <a:gd name="connsiteY0" fmla="*/ 11865 h 53886"/>
                  <a:gd name="connsiteX1" fmla="*/ 50589 w 63681"/>
                  <a:gd name="connsiteY1" fmla="*/ 37160 h 53886"/>
                  <a:gd name="connsiteX2" fmla="*/ 28558 w 63681"/>
                  <a:gd name="connsiteY2" fmla="*/ 53886 h 53886"/>
                  <a:gd name="connsiteX3" fmla="*/ 19174 w 63681"/>
                  <a:gd name="connsiteY3" fmla="*/ 43687 h 53886"/>
                  <a:gd name="connsiteX4" fmla="*/ 13871 w 63681"/>
                  <a:gd name="connsiteY4" fmla="*/ 24921 h 53886"/>
                  <a:gd name="connsiteX5" fmla="*/ 7752 w 63681"/>
                  <a:gd name="connsiteY5" fmla="*/ 14721 h 53886"/>
                  <a:gd name="connsiteX6" fmla="*/ 2856 w 63681"/>
                  <a:gd name="connsiteY6" fmla="*/ 17577 h 53886"/>
                  <a:gd name="connsiteX7" fmla="*/ 0 w 63681"/>
                  <a:gd name="connsiteY7" fmla="*/ 13905 h 53886"/>
                  <a:gd name="connsiteX8" fmla="*/ 9383 w 63681"/>
                  <a:gd name="connsiteY8" fmla="*/ 5746 h 53886"/>
                  <a:gd name="connsiteX9" fmla="*/ 18767 w 63681"/>
                  <a:gd name="connsiteY9" fmla="*/ 34 h 53886"/>
                  <a:gd name="connsiteX10" fmla="*/ 27742 w 63681"/>
                  <a:gd name="connsiteY10" fmla="*/ 10233 h 53886"/>
                  <a:gd name="connsiteX11" fmla="*/ 30190 w 63681"/>
                  <a:gd name="connsiteY11" fmla="*/ 24512 h 53886"/>
                  <a:gd name="connsiteX12" fmla="*/ 35085 w 63681"/>
                  <a:gd name="connsiteY12" fmla="*/ 34304 h 53886"/>
                  <a:gd name="connsiteX13" fmla="*/ 41205 w 63681"/>
                  <a:gd name="connsiteY13" fmla="*/ 28184 h 53886"/>
                  <a:gd name="connsiteX14" fmla="*/ 45693 w 63681"/>
                  <a:gd name="connsiteY14" fmla="*/ 18801 h 53886"/>
                  <a:gd name="connsiteX15" fmla="*/ 41205 w 63681"/>
                  <a:gd name="connsiteY15" fmla="*/ 13497 h 53886"/>
                  <a:gd name="connsiteX16" fmla="*/ 36310 w 63681"/>
                  <a:gd name="connsiteY16" fmla="*/ 14721 h 53886"/>
                  <a:gd name="connsiteX17" fmla="*/ 54260 w 63681"/>
                  <a:gd name="connsiteY17" fmla="*/ 34 h 53886"/>
                  <a:gd name="connsiteX18" fmla="*/ 63643 w 63681"/>
                  <a:gd name="connsiteY18" fmla="*/ 11865 h 53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681" h="53886">
                    <a:moveTo>
                      <a:pt x="63643" y="11865"/>
                    </a:moveTo>
                    <a:cubicBezTo>
                      <a:pt x="63236" y="17985"/>
                      <a:pt x="59156" y="26552"/>
                      <a:pt x="50589" y="37160"/>
                    </a:cubicBezTo>
                    <a:cubicBezTo>
                      <a:pt x="42021" y="48175"/>
                      <a:pt x="34678" y="53886"/>
                      <a:pt x="28558" y="53886"/>
                    </a:cubicBezTo>
                    <a:cubicBezTo>
                      <a:pt x="24886" y="53886"/>
                      <a:pt x="21622" y="50622"/>
                      <a:pt x="19174" y="43687"/>
                    </a:cubicBezTo>
                    <a:cubicBezTo>
                      <a:pt x="17542" y="37568"/>
                      <a:pt x="15911" y="31448"/>
                      <a:pt x="13871" y="24921"/>
                    </a:cubicBezTo>
                    <a:cubicBezTo>
                      <a:pt x="11831" y="17985"/>
                      <a:pt x="9791" y="14721"/>
                      <a:pt x="7752" y="14721"/>
                    </a:cubicBezTo>
                    <a:cubicBezTo>
                      <a:pt x="7343" y="14721"/>
                      <a:pt x="5712" y="15537"/>
                      <a:pt x="2856" y="17577"/>
                    </a:cubicBezTo>
                    <a:lnTo>
                      <a:pt x="0" y="13905"/>
                    </a:lnTo>
                    <a:cubicBezTo>
                      <a:pt x="3263" y="11049"/>
                      <a:pt x="6120" y="8602"/>
                      <a:pt x="9383" y="5746"/>
                    </a:cubicBezTo>
                    <a:cubicBezTo>
                      <a:pt x="13463" y="2074"/>
                      <a:pt x="16727" y="442"/>
                      <a:pt x="18767" y="34"/>
                    </a:cubicBezTo>
                    <a:cubicBezTo>
                      <a:pt x="23662" y="-374"/>
                      <a:pt x="26926" y="2890"/>
                      <a:pt x="27742" y="10233"/>
                    </a:cubicBezTo>
                    <a:cubicBezTo>
                      <a:pt x="28966" y="17985"/>
                      <a:pt x="29782" y="22881"/>
                      <a:pt x="30190" y="24512"/>
                    </a:cubicBezTo>
                    <a:cubicBezTo>
                      <a:pt x="31821" y="31040"/>
                      <a:pt x="33046" y="34304"/>
                      <a:pt x="35085" y="34304"/>
                    </a:cubicBezTo>
                    <a:cubicBezTo>
                      <a:pt x="36310" y="34304"/>
                      <a:pt x="38349" y="32264"/>
                      <a:pt x="41205" y="28184"/>
                    </a:cubicBezTo>
                    <a:cubicBezTo>
                      <a:pt x="44061" y="24104"/>
                      <a:pt x="45285" y="20841"/>
                      <a:pt x="45693" y="18801"/>
                    </a:cubicBezTo>
                    <a:cubicBezTo>
                      <a:pt x="46100" y="15129"/>
                      <a:pt x="44469" y="13497"/>
                      <a:pt x="41205" y="13497"/>
                    </a:cubicBezTo>
                    <a:cubicBezTo>
                      <a:pt x="39573" y="13497"/>
                      <a:pt x="37941" y="13905"/>
                      <a:pt x="36310" y="14721"/>
                    </a:cubicBezTo>
                    <a:cubicBezTo>
                      <a:pt x="39573" y="4522"/>
                      <a:pt x="45285" y="-374"/>
                      <a:pt x="54260" y="34"/>
                    </a:cubicBezTo>
                    <a:cubicBezTo>
                      <a:pt x="61196" y="-374"/>
                      <a:pt x="64051" y="3706"/>
                      <a:pt x="63643" y="1186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3" name="Graphic 1">
              <a:extLst>
                <a:ext uri="{FF2B5EF4-FFF2-40B4-BE49-F238E27FC236}">
                  <a16:creationId xmlns:a16="http://schemas.microsoft.com/office/drawing/2014/main" id="{53A3C064-07BF-4235-BCCA-ED97FCA47258}"/>
                </a:ext>
              </a:extLst>
            </p:cNvPr>
            <p:cNvGrpSpPr/>
            <p:nvPr/>
          </p:nvGrpSpPr>
          <p:grpSpPr>
            <a:xfrm>
              <a:off x="4496661" y="6440871"/>
              <a:ext cx="108520" cy="107704"/>
              <a:chOff x="4496661" y="6440871"/>
              <a:chExt cx="108520" cy="107704"/>
            </a:xfrm>
            <a:solidFill>
              <a:schemeClr val="accent1"/>
            </a:solidFill>
          </p:grpSpPr>
          <p:sp>
            <p:nvSpPr>
              <p:cNvPr id="24" name="-">
                <a:extLst>
                  <a:ext uri="{FF2B5EF4-FFF2-40B4-BE49-F238E27FC236}">
                    <a16:creationId xmlns:a16="http://schemas.microsoft.com/office/drawing/2014/main" id="{6A02A124-64CA-4844-8A19-41375A522210}"/>
                  </a:ext>
                </a:extLst>
              </p:cNvPr>
              <p:cNvSpPr/>
              <p:nvPr/>
            </p:nvSpPr>
            <p:spPr>
              <a:xfrm>
                <a:off x="4496661" y="6440871"/>
                <a:ext cx="108520" cy="107704"/>
              </a:xfrm>
              <a:custGeom>
                <a:avLst/>
                <a:gdLst>
                  <a:gd name="connsiteX0" fmla="*/ 0 w 108520"/>
                  <a:gd name="connsiteY0" fmla="*/ 0 h 107704"/>
                  <a:gd name="connsiteX1" fmla="*/ 108520 w 108520"/>
                  <a:gd name="connsiteY1" fmla="*/ 0 h 107704"/>
                  <a:gd name="connsiteX2" fmla="*/ 108520 w 108520"/>
                  <a:gd name="connsiteY2" fmla="*/ 107704 h 107704"/>
                  <a:gd name="connsiteX3" fmla="*/ 0 w 108520"/>
                  <a:gd name="connsiteY3" fmla="*/ 107704 h 10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20" h="107704">
                    <a:moveTo>
                      <a:pt x="0" y="0"/>
                    </a:moveTo>
                    <a:lnTo>
                      <a:pt x="108520" y="0"/>
                    </a:lnTo>
                    <a:lnTo>
                      <a:pt x="108520" y="107704"/>
                    </a:lnTo>
                    <a:lnTo>
                      <a:pt x="0" y="107704"/>
                    </a:lnTo>
                    <a:close/>
                  </a:path>
                </a:pathLst>
              </a:custGeom>
              <a:solidFill>
                <a:srgbClr val="0070C0"/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-">
                <a:extLst>
                  <a:ext uri="{FF2B5EF4-FFF2-40B4-BE49-F238E27FC236}">
                    <a16:creationId xmlns:a16="http://schemas.microsoft.com/office/drawing/2014/main" id="{8895F487-86AE-4283-8BDF-2B20432BAC5B}"/>
                  </a:ext>
                </a:extLst>
              </p:cNvPr>
              <p:cNvSpPr/>
              <p:nvPr/>
            </p:nvSpPr>
            <p:spPr>
              <a:xfrm>
                <a:off x="4524811" y="6462902"/>
                <a:ext cx="57116" cy="56708"/>
              </a:xfrm>
              <a:custGeom>
                <a:avLst/>
                <a:gdLst>
                  <a:gd name="connsiteX0" fmla="*/ 12647 w 57116"/>
                  <a:gd name="connsiteY0" fmla="*/ 56708 h 56708"/>
                  <a:gd name="connsiteX1" fmla="*/ 816 w 57116"/>
                  <a:gd name="connsiteY1" fmla="*/ 56708 h 56708"/>
                  <a:gd name="connsiteX2" fmla="*/ 816 w 57116"/>
                  <a:gd name="connsiteY2" fmla="*/ 18767 h 56708"/>
                  <a:gd name="connsiteX3" fmla="*/ 12647 w 57116"/>
                  <a:gd name="connsiteY3" fmla="*/ 18767 h 56708"/>
                  <a:gd name="connsiteX4" fmla="*/ 12647 w 57116"/>
                  <a:gd name="connsiteY4" fmla="*/ 56708 h 56708"/>
                  <a:gd name="connsiteX5" fmla="*/ 6936 w 57116"/>
                  <a:gd name="connsiteY5" fmla="*/ 13871 h 56708"/>
                  <a:gd name="connsiteX6" fmla="*/ 0 w 57116"/>
                  <a:gd name="connsiteY6" fmla="*/ 6936 h 56708"/>
                  <a:gd name="connsiteX7" fmla="*/ 6936 w 57116"/>
                  <a:gd name="connsiteY7" fmla="*/ 0 h 56708"/>
                  <a:gd name="connsiteX8" fmla="*/ 13871 w 57116"/>
                  <a:gd name="connsiteY8" fmla="*/ 6936 h 56708"/>
                  <a:gd name="connsiteX9" fmla="*/ 6936 w 57116"/>
                  <a:gd name="connsiteY9" fmla="*/ 13871 h 56708"/>
                  <a:gd name="connsiteX10" fmla="*/ 57116 w 57116"/>
                  <a:gd name="connsiteY10" fmla="*/ 56708 h 56708"/>
                  <a:gd name="connsiteX11" fmla="*/ 45285 w 57116"/>
                  <a:gd name="connsiteY11" fmla="*/ 56708 h 56708"/>
                  <a:gd name="connsiteX12" fmla="*/ 45285 w 57116"/>
                  <a:gd name="connsiteY12" fmla="*/ 36717 h 56708"/>
                  <a:gd name="connsiteX13" fmla="*/ 38757 w 57116"/>
                  <a:gd name="connsiteY13" fmla="*/ 28150 h 56708"/>
                  <a:gd name="connsiteX14" fmla="*/ 31414 w 57116"/>
                  <a:gd name="connsiteY14" fmla="*/ 36717 h 56708"/>
                  <a:gd name="connsiteX15" fmla="*/ 31414 w 57116"/>
                  <a:gd name="connsiteY15" fmla="*/ 56708 h 56708"/>
                  <a:gd name="connsiteX16" fmla="*/ 19991 w 57116"/>
                  <a:gd name="connsiteY16" fmla="*/ 56708 h 56708"/>
                  <a:gd name="connsiteX17" fmla="*/ 19991 w 57116"/>
                  <a:gd name="connsiteY17" fmla="*/ 18767 h 56708"/>
                  <a:gd name="connsiteX18" fmla="*/ 31414 w 57116"/>
                  <a:gd name="connsiteY18" fmla="*/ 18767 h 56708"/>
                  <a:gd name="connsiteX19" fmla="*/ 31414 w 57116"/>
                  <a:gd name="connsiteY19" fmla="*/ 24070 h 56708"/>
                  <a:gd name="connsiteX20" fmla="*/ 42837 w 57116"/>
                  <a:gd name="connsiteY20" fmla="*/ 17951 h 56708"/>
                  <a:gd name="connsiteX21" fmla="*/ 56708 w 57116"/>
                  <a:gd name="connsiteY21" fmla="*/ 33046 h 56708"/>
                  <a:gd name="connsiteX22" fmla="*/ 57116 w 57116"/>
                  <a:gd name="connsiteY22" fmla="*/ 56708 h 5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116" h="56708">
                    <a:moveTo>
                      <a:pt x="12647" y="56708"/>
                    </a:moveTo>
                    <a:lnTo>
                      <a:pt x="816" y="56708"/>
                    </a:lnTo>
                    <a:lnTo>
                      <a:pt x="816" y="18767"/>
                    </a:lnTo>
                    <a:lnTo>
                      <a:pt x="12647" y="18767"/>
                    </a:lnTo>
                    <a:lnTo>
                      <a:pt x="12647" y="56708"/>
                    </a:lnTo>
                    <a:close/>
                    <a:moveTo>
                      <a:pt x="6936" y="13871"/>
                    </a:moveTo>
                    <a:cubicBezTo>
                      <a:pt x="3264" y="13871"/>
                      <a:pt x="0" y="10607"/>
                      <a:pt x="0" y="6936"/>
                    </a:cubicBezTo>
                    <a:cubicBezTo>
                      <a:pt x="0" y="3264"/>
                      <a:pt x="3264" y="0"/>
                      <a:pt x="6936" y="0"/>
                    </a:cubicBezTo>
                    <a:cubicBezTo>
                      <a:pt x="10607" y="0"/>
                      <a:pt x="13871" y="3264"/>
                      <a:pt x="13871" y="6936"/>
                    </a:cubicBezTo>
                    <a:cubicBezTo>
                      <a:pt x="13871" y="11016"/>
                      <a:pt x="10607" y="13871"/>
                      <a:pt x="6936" y="13871"/>
                    </a:cubicBezTo>
                    <a:close/>
                    <a:moveTo>
                      <a:pt x="57116" y="56708"/>
                    </a:moveTo>
                    <a:lnTo>
                      <a:pt x="45285" y="56708"/>
                    </a:lnTo>
                    <a:cubicBezTo>
                      <a:pt x="45285" y="56708"/>
                      <a:pt x="45285" y="42429"/>
                      <a:pt x="45285" y="36717"/>
                    </a:cubicBezTo>
                    <a:cubicBezTo>
                      <a:pt x="45285" y="31006"/>
                      <a:pt x="43245" y="28150"/>
                      <a:pt x="38757" y="28150"/>
                    </a:cubicBezTo>
                    <a:cubicBezTo>
                      <a:pt x="33862" y="28150"/>
                      <a:pt x="31414" y="31414"/>
                      <a:pt x="31414" y="36717"/>
                    </a:cubicBezTo>
                    <a:cubicBezTo>
                      <a:pt x="31414" y="42429"/>
                      <a:pt x="31414" y="56708"/>
                      <a:pt x="31414" y="56708"/>
                    </a:cubicBezTo>
                    <a:lnTo>
                      <a:pt x="19991" y="56708"/>
                    </a:lnTo>
                    <a:lnTo>
                      <a:pt x="19991" y="18767"/>
                    </a:lnTo>
                    <a:lnTo>
                      <a:pt x="31414" y="18767"/>
                    </a:lnTo>
                    <a:lnTo>
                      <a:pt x="31414" y="24070"/>
                    </a:lnTo>
                    <a:cubicBezTo>
                      <a:pt x="31414" y="24070"/>
                      <a:pt x="34678" y="17951"/>
                      <a:pt x="42837" y="17951"/>
                    </a:cubicBezTo>
                    <a:cubicBezTo>
                      <a:pt x="50996" y="17951"/>
                      <a:pt x="56708" y="22846"/>
                      <a:pt x="56708" y="33046"/>
                    </a:cubicBezTo>
                    <a:cubicBezTo>
                      <a:pt x="57116" y="42837"/>
                      <a:pt x="57116" y="56708"/>
                      <a:pt x="57116" y="567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408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DEF8BFB-994B-432C-988E-1AEA3024A2DA}"/>
              </a:ext>
            </a:extLst>
          </p:cNvPr>
          <p:cNvSpPr txBox="1"/>
          <p:nvPr/>
        </p:nvSpPr>
        <p:spPr>
          <a:xfrm>
            <a:off x="2092089" y="6250982"/>
            <a:ext cx="3661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Light" panose="00000400000000000000" pitchFamily="2" charset="0"/>
                <a:cs typeface="Kanit SemiBold" pitchFamily="2" charset="-34"/>
              </a:rPr>
              <a:t>Lorem ipsum </a:t>
            </a:r>
            <a:r>
              <a:rPr lang="en-US" sz="1400" spc="3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Light" panose="00000400000000000000" pitchFamily="2" charset="0"/>
                <a:cs typeface="Kanit" pitchFamily="2" charset="-34"/>
              </a:rPr>
              <a:t>dolor sit </a:t>
            </a:r>
            <a:r>
              <a:rPr lang="en-US" sz="1400" spc="300" dirty="0" err="1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Montserrat Light" panose="00000400000000000000" pitchFamily="2" charset="0"/>
                <a:cs typeface="Kanit" pitchFamily="2" charset="-34"/>
              </a:rPr>
              <a:t>amet</a:t>
            </a:r>
            <a:endParaRPr lang="en-US" sz="1400" spc="300" dirty="0">
              <a:solidFill>
                <a:schemeClr val="tx2">
                  <a:lumMod val="50000"/>
                </a:schemeClr>
              </a:solidFill>
              <a:effectLst>
                <a:outerShdw blurRad="101600" dist="38100" dir="2700000" algn="tl">
                  <a:srgbClr val="000000">
                    <a:alpha val="25000"/>
                  </a:srgbClr>
                </a:outerShdw>
              </a:effectLst>
              <a:latin typeface="Montserrat Light" panose="00000400000000000000" pitchFamily="2" charset="0"/>
              <a:cs typeface="Kanit" pitchFamily="2" charset="-3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910478-69ED-4C3F-8BEB-0B1A66E14CF7}"/>
              </a:ext>
            </a:extLst>
          </p:cNvPr>
          <p:cNvSpPr txBox="1"/>
          <p:nvPr/>
        </p:nvSpPr>
        <p:spPr>
          <a:xfrm>
            <a:off x="475151" y="4427211"/>
            <a:ext cx="414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Black" panose="00000A00000000000000" pitchFamily="2" charset="0"/>
                <a:cs typeface="Kanit ExtraBold" pitchFamily="2" charset="-34"/>
              </a:rPr>
              <a:t>LOREM IPSUM DOLOR SIT AMET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EB9D975-4503-4B50-BD62-1D2426A012DC}"/>
              </a:ext>
            </a:extLst>
          </p:cNvPr>
          <p:cNvSpPr txBox="1"/>
          <p:nvPr/>
        </p:nvSpPr>
        <p:spPr>
          <a:xfrm>
            <a:off x="370567" y="3807157"/>
            <a:ext cx="4394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pc="60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tserrat SemiBold" panose="00000700000000000000" pitchFamily="2" charset="0"/>
                <a:cs typeface="Kanit Black" pitchFamily="2" charset="-34"/>
              </a:rPr>
              <a:t>LOOKS AMAZING</a:t>
            </a:r>
          </a:p>
        </p:txBody>
      </p:sp>
    </p:spTree>
    <p:extLst>
      <p:ext uri="{BB962C8B-B14F-4D97-AF65-F5344CB8AC3E}">
        <p14:creationId xmlns:p14="http://schemas.microsoft.com/office/powerpoint/2010/main" val="458672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58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 Black</vt:lpstr>
      <vt:lpstr>Montserrat Light</vt:lpstr>
      <vt:lpstr>Montserrat SemiBold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7</cp:revision>
  <dcterms:created xsi:type="dcterms:W3CDTF">2022-02-18T01:42:11Z</dcterms:created>
  <dcterms:modified xsi:type="dcterms:W3CDTF">2022-02-24T08:16:24Z</dcterms:modified>
</cp:coreProperties>
</file>